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71DFDC-D656-454E-95EC-45C15530316A}" v="6" dt="2022-09-01T11:30:02.2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gard Cuadra" userId="f159b0ec6498339a" providerId="LiveId" clId="{5B71DFDC-D656-454E-95EC-45C15530316A}"/>
    <pc:docChg chg="undo custSel addSld modSld sldOrd">
      <pc:chgData name="Edgard Cuadra" userId="f159b0ec6498339a" providerId="LiveId" clId="{5B71DFDC-D656-454E-95EC-45C15530316A}" dt="2022-09-01T11:30:10.330" v="80" actId="14100"/>
      <pc:docMkLst>
        <pc:docMk/>
      </pc:docMkLst>
      <pc:sldChg chg="addSp modSp mod">
        <pc:chgData name="Edgard Cuadra" userId="f159b0ec6498339a" providerId="LiveId" clId="{5B71DFDC-D656-454E-95EC-45C15530316A}" dt="2022-09-01T11:27:16.522" v="62" actId="20577"/>
        <pc:sldMkLst>
          <pc:docMk/>
          <pc:sldMk cId="797014784" sldId="256"/>
        </pc:sldMkLst>
        <pc:spChg chg="add mod">
          <ac:chgData name="Edgard Cuadra" userId="f159b0ec6498339a" providerId="LiveId" clId="{5B71DFDC-D656-454E-95EC-45C15530316A}" dt="2022-09-01T11:26:19.388" v="35" actId="1035"/>
          <ac:spMkLst>
            <pc:docMk/>
            <pc:sldMk cId="797014784" sldId="256"/>
            <ac:spMk id="19" creationId="{0A2C04AF-63FB-6DAB-540F-40DAC6582264}"/>
          </ac:spMkLst>
        </pc:spChg>
        <pc:spChg chg="add mod">
          <ac:chgData name="Edgard Cuadra" userId="f159b0ec6498339a" providerId="LiveId" clId="{5B71DFDC-D656-454E-95EC-45C15530316A}" dt="2022-09-01T11:27:07.023" v="54" actId="20577"/>
          <ac:spMkLst>
            <pc:docMk/>
            <pc:sldMk cId="797014784" sldId="256"/>
            <ac:spMk id="20" creationId="{2460E72D-FCB7-47B1-D926-8AA3A74B7580}"/>
          </ac:spMkLst>
        </pc:spChg>
        <pc:spChg chg="add mod">
          <ac:chgData name="Edgard Cuadra" userId="f159b0ec6498339a" providerId="LiveId" clId="{5B71DFDC-D656-454E-95EC-45C15530316A}" dt="2022-09-01T11:27:11.496" v="58" actId="6549"/>
          <ac:spMkLst>
            <pc:docMk/>
            <pc:sldMk cId="797014784" sldId="256"/>
            <ac:spMk id="21" creationId="{A70D81C6-6FA2-F07A-B166-01F34F7967E9}"/>
          </ac:spMkLst>
        </pc:spChg>
        <pc:spChg chg="add mod">
          <ac:chgData name="Edgard Cuadra" userId="f159b0ec6498339a" providerId="LiveId" clId="{5B71DFDC-D656-454E-95EC-45C15530316A}" dt="2022-09-01T11:27:16.522" v="62" actId="20577"/>
          <ac:spMkLst>
            <pc:docMk/>
            <pc:sldMk cId="797014784" sldId="256"/>
            <ac:spMk id="22" creationId="{600AAB6D-9A07-096F-7E0D-DC92D737CAF3}"/>
          </ac:spMkLst>
        </pc:spChg>
        <pc:picChg chg="mod">
          <ac:chgData name="Edgard Cuadra" userId="f159b0ec6498339a" providerId="LiveId" clId="{5B71DFDC-D656-454E-95EC-45C15530316A}" dt="2022-09-01T11:25:56.564" v="15" actId="1076"/>
          <ac:picMkLst>
            <pc:docMk/>
            <pc:sldMk cId="797014784" sldId="256"/>
            <ac:picMk id="7" creationId="{949D1FBD-24CA-FC3A-5246-C0F34961BBF2}"/>
          </ac:picMkLst>
        </pc:picChg>
      </pc:sldChg>
      <pc:sldChg chg="addSp delSp modSp new mod ord">
        <pc:chgData name="Edgard Cuadra" userId="f159b0ec6498339a" providerId="LiveId" clId="{5B71DFDC-D656-454E-95EC-45C15530316A}" dt="2022-09-01T11:29:43.080" v="72" actId="14100"/>
        <pc:sldMkLst>
          <pc:docMk/>
          <pc:sldMk cId="2256520683" sldId="257"/>
        </pc:sldMkLst>
        <pc:spChg chg="del">
          <ac:chgData name="Edgard Cuadra" userId="f159b0ec6498339a" providerId="LiveId" clId="{5B71DFDC-D656-454E-95EC-45C15530316A}" dt="2022-09-01T11:29:31.329" v="67" actId="931"/>
          <ac:spMkLst>
            <pc:docMk/>
            <pc:sldMk cId="2256520683" sldId="257"/>
            <ac:spMk id="3" creationId="{8626866F-C789-3954-0FD9-FDEC7D706A1E}"/>
          </ac:spMkLst>
        </pc:spChg>
        <pc:picChg chg="add mod">
          <ac:chgData name="Edgard Cuadra" userId="f159b0ec6498339a" providerId="LiveId" clId="{5B71DFDC-D656-454E-95EC-45C15530316A}" dt="2022-09-01T11:29:43.080" v="72" actId="14100"/>
          <ac:picMkLst>
            <pc:docMk/>
            <pc:sldMk cId="2256520683" sldId="257"/>
            <ac:picMk id="5" creationId="{4255D487-B6C3-D672-772B-1026FF01B62C}"/>
          </ac:picMkLst>
        </pc:picChg>
      </pc:sldChg>
      <pc:sldChg chg="addSp delSp modSp new mod ord">
        <pc:chgData name="Edgard Cuadra" userId="f159b0ec6498339a" providerId="LiveId" clId="{5B71DFDC-D656-454E-95EC-45C15530316A}" dt="2022-09-01T11:30:10.330" v="80" actId="14100"/>
        <pc:sldMkLst>
          <pc:docMk/>
          <pc:sldMk cId="219792122" sldId="258"/>
        </pc:sldMkLst>
        <pc:spChg chg="del">
          <ac:chgData name="Edgard Cuadra" userId="f159b0ec6498339a" providerId="LiveId" clId="{5B71DFDC-D656-454E-95EC-45C15530316A}" dt="2022-09-01T11:30:02.246" v="75"/>
          <ac:spMkLst>
            <pc:docMk/>
            <pc:sldMk cId="219792122" sldId="258"/>
            <ac:spMk id="3" creationId="{F261C596-DC67-AE44-AA2E-20C73772EDD8}"/>
          </ac:spMkLst>
        </pc:spChg>
        <pc:picChg chg="add mod">
          <ac:chgData name="Edgard Cuadra" userId="f159b0ec6498339a" providerId="LiveId" clId="{5B71DFDC-D656-454E-95EC-45C15530316A}" dt="2022-09-01T11:30:10.330" v="80" actId="14100"/>
          <ac:picMkLst>
            <pc:docMk/>
            <pc:sldMk cId="219792122" sldId="258"/>
            <ac:picMk id="5" creationId="{280A3E54-259B-00DB-3101-F8C4F2079B0F}"/>
          </ac:picMkLst>
        </pc:picChg>
      </pc:sldChg>
    </pc:docChg>
  </pc:docChgLst>
</pc:chgInfo>
</file>

<file path=ppt/media/image1.jpg>
</file>

<file path=ppt/media/image2.gif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48850-5B2F-8FBA-6E56-10EAC3F1B8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97C3D6-07C8-B4DC-57F8-5B268CE8E9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D2995-A4FE-8590-93EA-9C6465E3E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5C88B-E4A9-001B-CF7F-730515BE3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8A748-23A4-08D5-C6BA-52E1B0710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17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24467-73BC-3314-058C-9307DF46F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7400FA-6AC3-D529-7AD4-70F51797F4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1740C-D6ED-F927-ABE5-2F1F9312E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3F9D2-2C26-7D80-11B1-14F09255C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CF61B-A8E2-0292-335E-399BB10E2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662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622051-7EB1-9BE8-008A-DCBA40273D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B0CA1-355C-6F6E-467A-053BFEF99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519D-E86E-55F8-029B-311F28C6A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ADB5B-B9D5-536B-5B78-43C05B435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DD560-6196-4B8D-5873-B34BCADF7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91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42BCB-AD74-C52F-E7FE-3D0D90274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5D02C-359C-5E79-4008-FFB86BCFE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90849-A39E-809A-2B8E-19616EBC5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A0EB2-CBA2-6935-A4A9-885266CA5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81EC9-C409-F479-F5CA-BFEEDBF8C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582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A6C7E-9DFE-DFF4-2695-F6C61AF32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E4E05-5C58-B9C6-155B-F8E2B220D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D4C66-56B6-ADC0-10BC-5BB79A1BB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ECE26-D026-B845-84A5-1ADBEB06A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E3F0F-E0DB-36D2-3AE2-37C46E09B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590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D2458-DFCE-B1C6-353E-5DFF463CB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D177A-A37A-CCA5-986F-54ABA6502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E6C03A-2DAF-12BF-D0DB-7C0BE29319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828090-ABC5-4C82-3B22-1167C9556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20BD46-7398-C8F7-74D6-C0E564AC6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EC58EB-38C4-15A4-0B7F-BF5A57A15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92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3F600-058E-6D43-838C-C4071A9DC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EC75DA-76FC-7C4B-E826-06131585E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D9C7EB-D86C-5288-1217-F76C3C58F7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3DA08D-423B-1A3E-DB85-52A272B96B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681BBC-5F54-FE43-C5DA-6F20F267BF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AE1613-F6A5-9A93-8500-ABFD18CA5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001F8D-74BA-C0D2-AB64-E3A38B6CF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611E61-5044-1BE1-8897-3A458B696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50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9EC39-85DF-85AE-C840-B44ACBC26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3D793C-DB69-21E9-1654-B0A7A7173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DCF108-A427-254F-CA71-BBD546A1A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AF656-08FE-D840-32B9-C2736F1BE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958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E1CFE-BCCB-C2FD-48EB-9F665F6F8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B81E5F-56DA-19AD-AE8B-4731C6472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519CD-1E29-3EE2-6705-3187EF493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30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4A5E1-396A-BD88-AF7C-C1A06AAB3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54FB3-6668-41C3-C317-BD55DD878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90CB00-1605-A30A-C8A0-7ADC46C797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D8514-54B1-1A03-60B3-6C4E25525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840E0-5143-3D1F-E88F-5F3155EE4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8B189-ACDD-5441-ED32-EFBDE0731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750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E865B-AA61-EA62-21D6-9416011FB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83D284-3C2B-BAEE-B726-70AF098AC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A6773-2B63-3C36-1AF7-56CD4605A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417D6A-5D81-F0ED-6D0F-55DD71B97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68381A-CC82-DF2B-C35F-62FF0289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07696E-B4E5-7ADB-B157-8AB2CFC35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338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DA7D0E-266F-F129-E6D1-17582EE10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ABEC35-D6AF-3523-D06C-3BD915646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91C1B-D7AE-F9A9-F38F-05C2ACDF3C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B714B-E243-454B-A99C-331789EE0CA8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393E4-7F09-611C-2B98-29E6A99FE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8D9B8-0CDE-55CA-B015-F775DAAE8E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7A110B-C3DA-4FDA-803D-4AC3C9DB4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130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FC4A6-CB32-2463-2452-A2954E25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80A3E54-259B-00DB-3101-F8C4F2079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328170"/>
          </a:xfrm>
        </p:spPr>
      </p:pic>
    </p:spTree>
    <p:extLst>
      <p:ext uri="{BB962C8B-B14F-4D97-AF65-F5344CB8AC3E}">
        <p14:creationId xmlns:p14="http://schemas.microsoft.com/office/powerpoint/2010/main" val="219792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C987D-10A8-F8C4-44AA-50594CEA4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black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4255D487-B6C3-D672-772B-1026FF01B6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5652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F50FD6B-DC6E-214C-49F0-AC0BB6B403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93" y="11464"/>
            <a:ext cx="6103837" cy="3368447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949D1FBD-24CA-FC3A-5246-C0F34961BB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188" y="-14511"/>
            <a:ext cx="5983653" cy="3375861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69EFA561-201E-5F1E-3799-181F6729A0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03" y="3377265"/>
            <a:ext cx="6103837" cy="3497263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64214D38-3FDF-5B44-12FB-1A2377A6CC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527" y="3345292"/>
            <a:ext cx="5996472" cy="3517844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B022F7-B94A-2797-505D-A1F2B82A1A5A}"/>
              </a:ext>
            </a:extLst>
          </p:cNvPr>
          <p:cNvCxnSpPr/>
          <p:nvPr/>
        </p:nvCxnSpPr>
        <p:spPr>
          <a:xfrm>
            <a:off x="-475861" y="3368356"/>
            <a:ext cx="1360403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F85B938-B9CA-5E93-4865-DE098F9955E9}"/>
              </a:ext>
            </a:extLst>
          </p:cNvPr>
          <p:cNvCxnSpPr>
            <a:cxnSpLocks/>
          </p:cNvCxnSpPr>
          <p:nvPr/>
        </p:nvCxnSpPr>
        <p:spPr>
          <a:xfrm flipH="1">
            <a:off x="6183305" y="-214604"/>
            <a:ext cx="25041" cy="736185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A2C04AF-63FB-6DAB-540F-40DAC6582264}"/>
              </a:ext>
            </a:extLst>
          </p:cNvPr>
          <p:cNvSpPr txBox="1"/>
          <p:nvPr/>
        </p:nvSpPr>
        <p:spPr>
          <a:xfrm>
            <a:off x="2747868" y="88124"/>
            <a:ext cx="12736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ADA 2019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60E72D-FCB7-47B1-D926-8AA3A74B7580}"/>
              </a:ext>
            </a:extLst>
          </p:cNvPr>
          <p:cNvSpPr txBox="1"/>
          <p:nvPr/>
        </p:nvSpPr>
        <p:spPr>
          <a:xfrm>
            <a:off x="8965166" y="88124"/>
            <a:ext cx="12736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ADA 2020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70D81C6-6FA2-F07A-B166-01F34F7967E9}"/>
              </a:ext>
            </a:extLst>
          </p:cNvPr>
          <p:cNvSpPr txBox="1"/>
          <p:nvPr/>
        </p:nvSpPr>
        <p:spPr>
          <a:xfrm>
            <a:off x="2747867" y="3478090"/>
            <a:ext cx="12736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ADA 2021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0AAB6D-9A07-096F-7E0D-DC92D737CAF3}"/>
              </a:ext>
            </a:extLst>
          </p:cNvPr>
          <p:cNvSpPr txBox="1"/>
          <p:nvPr/>
        </p:nvSpPr>
        <p:spPr>
          <a:xfrm>
            <a:off x="8870366" y="3464021"/>
            <a:ext cx="12736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ADA 2022</a:t>
            </a:r>
          </a:p>
        </p:txBody>
      </p:sp>
    </p:spTree>
    <p:extLst>
      <p:ext uri="{BB962C8B-B14F-4D97-AF65-F5344CB8AC3E}">
        <p14:creationId xmlns:p14="http://schemas.microsoft.com/office/powerpoint/2010/main" val="797014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</Words>
  <Application>Microsoft Office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Edgard Cuadra</dc:creator>
  <cp:lastModifiedBy>Edgard Cuadra</cp:lastModifiedBy>
  <cp:revision>1</cp:revision>
  <dcterms:created xsi:type="dcterms:W3CDTF">2022-09-01T11:20:57Z</dcterms:created>
  <dcterms:modified xsi:type="dcterms:W3CDTF">2022-09-01T11:30:10Z</dcterms:modified>
</cp:coreProperties>
</file>

<file path=docProps/thumbnail.jpeg>
</file>